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5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4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86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3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8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41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07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71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21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4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74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D5D82-7E0C-4BA3-BF07-72C05A37034B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AF4F6-F92F-4B4C-9452-325D3186F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49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1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singh</dc:creator>
  <cp:lastModifiedBy>abhinav singh</cp:lastModifiedBy>
  <cp:revision>4</cp:revision>
  <dcterms:created xsi:type="dcterms:W3CDTF">2023-04-30T20:35:57Z</dcterms:created>
  <dcterms:modified xsi:type="dcterms:W3CDTF">2023-05-01T04:26:57Z</dcterms:modified>
</cp:coreProperties>
</file>